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61b5f59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61b5f59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6257f76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6257f76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5c4f241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5c4f241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5c4f241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5c4f241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5c4f241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5c4f241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5c4f241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5c4f241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61b5f59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61b5f59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62c5f4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62c5f4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61b5f59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61b5f59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5c4f241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5c4f241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6.xml"/><Relationship Id="rId4" Type="http://schemas.openxmlformats.org/officeDocument/2006/relationships/image" Target="../media/image3.jpg"/><Relationship Id="rId5" Type="http://schemas.openxmlformats.org/officeDocument/2006/relationships/slide" Target="/ppt/slides/slide6.xml"/><Relationship Id="rId6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6.xm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10.xml"/><Relationship Id="rId4" Type="http://schemas.openxmlformats.org/officeDocument/2006/relationships/slide" Target="/ppt/slides/slide8.xml"/><Relationship Id="rId5" Type="http://schemas.openxmlformats.org/officeDocument/2006/relationships/slide" Target="/ppt/slides/slide1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6.xm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124849"/>
            <a:ext cx="7136700" cy="18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REWRITING MUSIC - </a:t>
            </a:r>
            <a:br>
              <a:rPr lang="en"/>
            </a:br>
            <a:r>
              <a:rPr lang="en"/>
              <a:t>When, Why and How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734175"/>
            <a:ext cx="4870500" cy="12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7052"/>
                </a:solidFill>
                <a:latin typeface="Arial"/>
                <a:ea typeface="Arial"/>
                <a:cs typeface="Arial"/>
                <a:sym typeface="Arial"/>
              </a:rPr>
              <a:t>MMEA CONFERENCE</a:t>
            </a:r>
            <a:endParaRPr>
              <a:solidFill>
                <a:srgbClr val="6370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7052"/>
                </a:solidFill>
                <a:latin typeface="Arial"/>
                <a:ea typeface="Arial"/>
                <a:cs typeface="Arial"/>
                <a:sym typeface="Arial"/>
              </a:rPr>
              <a:t>October 22, 2016</a:t>
            </a:r>
            <a:endParaRPr>
              <a:solidFill>
                <a:srgbClr val="6370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70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37052"/>
                </a:solidFill>
                <a:latin typeface="Arial"/>
                <a:ea typeface="Arial"/>
                <a:cs typeface="Arial"/>
                <a:sym typeface="Arial"/>
              </a:rPr>
              <a:t>Jeff Skogley &amp; Nancy McPherson</a:t>
            </a:r>
            <a:endParaRPr sz="1400">
              <a:solidFill>
                <a:srgbClr val="6370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-248200"/>
            <a:ext cx="4525676" cy="58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5302" y="-248187"/>
            <a:ext cx="4525676" cy="585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nale screen shot 1.jpg" id="124" name="Google Shape;124;p23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950" y="1688"/>
            <a:ext cx="565785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you rewrite the music for your band?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Important lines are missing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Important harmonies are missing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Lines are too difficult for some sections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Lines are not challenging enough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 cognizant of when it is appropriate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 Festivals vs home concerts</a:t>
            </a:r>
            <a:br>
              <a:rPr lang="en" sz="1800">
                <a:solidFill>
                  <a:srgbClr val="000000"/>
                </a:solidFill>
              </a:rPr>
            </a:br>
            <a:br>
              <a:rPr lang="en" sz="1800">
                <a:solidFill>
                  <a:srgbClr val="000000"/>
                </a:solidFill>
              </a:rPr>
            </a:b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go to all that work?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It will produce a more musical performance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Musicians and audience will be more satisfied with what they hear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Since you can’t make the music work as written, do what the composer might have done if presented with your instrumentation and musicians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rewrite the music?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Don’t start from scratch, use the parts that already exist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 parts that can interchange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Oboe / violin match pretty well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Flute / bells can sometimes interchange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Clarinet, trumpet, tenor sax, baritone TC, bass clarinet, can interchange depending on range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Alto / bari sax match up with octave difference in sound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Eb instruments can play bass clef parts if you add 3 sharps to the key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Bass clef instruments can play alto or bari sax parts if you a</a:t>
            </a:r>
            <a:r>
              <a:rPr lang="en" sz="1800">
                <a:solidFill>
                  <a:srgbClr val="000000"/>
                </a:solidFill>
              </a:rPr>
              <a:t>d</a:t>
            </a:r>
            <a:r>
              <a:rPr lang="en" sz="1800">
                <a:solidFill>
                  <a:srgbClr val="000000"/>
                </a:solidFill>
              </a:rPr>
              <a:t>d 3 flats to the key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Percussion parts can be played by another instrumentalist if their part is resting or doubled at the time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rewrite the music?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Transpose important lines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Leave a portion of the music out (a last resort)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Write out all the important lines, give everyone the parts, experiment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 u="sng">
                <a:solidFill>
                  <a:schemeClr val="hlink"/>
                </a:solidFill>
                <a:hlinkClick action="ppaction://hlinksldjump" r:id="rId3"/>
              </a:rPr>
              <a:t>Folk Songs example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 u="sng">
                <a:solidFill>
                  <a:schemeClr val="hlink"/>
                </a:solidFill>
                <a:hlinkClick action="ppaction://hlinksldjump" r:id="rId4"/>
              </a:rPr>
              <a:t>Star Wars example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Use a scanner and </a:t>
            </a:r>
            <a:r>
              <a:rPr lang="en" sz="1800" u="sng">
                <a:solidFill>
                  <a:schemeClr val="hlink"/>
                </a:solidFill>
                <a:hlinkClick action="ppaction://hlinksldjump" r:id="rId5"/>
              </a:rPr>
              <a:t>import parts</a:t>
            </a:r>
            <a:r>
              <a:rPr lang="en" sz="1800">
                <a:solidFill>
                  <a:srgbClr val="000000"/>
                </a:solidFill>
              </a:rPr>
              <a:t> into your music writing software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Enter notes with MIDI keyboard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Use pencil and staff paper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Have students write in their music - short sections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Copy, cut, paste (with paper!)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get busy and try some ideas!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Work ahead of time so you have plenty of time for revisions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Have fun with it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225" y="122850"/>
            <a:ext cx="9144003" cy="450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964" y="-60125"/>
            <a:ext cx="3974526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